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4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D6CC"/>
    <a:srgbClr val="F9E8A9"/>
    <a:srgbClr val="EFDE5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B18D-6EAE-472C-9A16-EFB8663DA1D6}" type="datetimeFigureOut">
              <a:rPr lang="zh-CN" altLang="en-US" smtClean="0"/>
              <a:pPr/>
              <a:t>2014/4/30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A6E9-52DA-4FCD-BDD9-10AFFB12F5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B18D-6EAE-472C-9A16-EFB8663DA1D6}" type="datetimeFigureOut">
              <a:rPr lang="zh-CN" altLang="en-US" smtClean="0"/>
              <a:pPr/>
              <a:t>2014/4/30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A6E9-52DA-4FCD-BDD9-10AFFB12F5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B18D-6EAE-472C-9A16-EFB8663DA1D6}" type="datetimeFigureOut">
              <a:rPr lang="zh-CN" altLang="en-US" smtClean="0"/>
              <a:pPr/>
              <a:t>2014/4/30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A6E9-52DA-4FCD-BDD9-10AFFB12F5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B18D-6EAE-472C-9A16-EFB8663DA1D6}" type="datetimeFigureOut">
              <a:rPr lang="zh-CN" altLang="en-US" smtClean="0"/>
              <a:pPr/>
              <a:t>2014/4/30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A6E9-52DA-4FCD-BDD9-10AFFB12F5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B18D-6EAE-472C-9A16-EFB8663DA1D6}" type="datetimeFigureOut">
              <a:rPr lang="zh-CN" altLang="en-US" smtClean="0"/>
              <a:pPr/>
              <a:t>2014/4/30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A6E9-52DA-4FCD-BDD9-10AFFB12F5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B18D-6EAE-472C-9A16-EFB8663DA1D6}" type="datetimeFigureOut">
              <a:rPr lang="zh-CN" altLang="en-US" smtClean="0"/>
              <a:pPr/>
              <a:t>2014/4/30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A6E9-52DA-4FCD-BDD9-10AFFB12F5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B18D-6EAE-472C-9A16-EFB8663DA1D6}" type="datetimeFigureOut">
              <a:rPr lang="zh-CN" altLang="en-US" smtClean="0"/>
              <a:pPr/>
              <a:t>2014/4/30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A6E9-52DA-4FCD-BDD9-10AFFB12F5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B18D-6EAE-472C-9A16-EFB8663DA1D6}" type="datetimeFigureOut">
              <a:rPr lang="zh-CN" altLang="en-US" smtClean="0"/>
              <a:pPr/>
              <a:t>2014/4/30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A6E9-52DA-4FCD-BDD9-10AFFB12F5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B18D-6EAE-472C-9A16-EFB8663DA1D6}" type="datetimeFigureOut">
              <a:rPr lang="zh-CN" altLang="en-US" smtClean="0"/>
              <a:pPr/>
              <a:t>2014/4/30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A6E9-52DA-4FCD-BDD9-10AFFB12F5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B18D-6EAE-472C-9A16-EFB8663DA1D6}" type="datetimeFigureOut">
              <a:rPr lang="zh-CN" altLang="en-US" smtClean="0"/>
              <a:pPr/>
              <a:t>2014/4/30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A6E9-52DA-4FCD-BDD9-10AFFB12F5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7B18D-6EAE-472C-9A16-EFB8663DA1D6}" type="datetimeFigureOut">
              <a:rPr lang="zh-CN" altLang="en-US" smtClean="0"/>
              <a:pPr/>
              <a:t>2014/4/30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A6E9-52DA-4FCD-BDD9-10AFFB12F5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D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7B18D-6EAE-472C-9A16-EFB8663DA1D6}" type="datetimeFigureOut">
              <a:rPr lang="zh-CN" altLang="en-US" smtClean="0"/>
              <a:pPr/>
              <a:t>2014/4/30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AA6E9-52DA-4FCD-BDD9-10AFFB12F5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0"/>
          <p:cNvSpPr txBox="1">
            <a:spLocks noChangeArrowheads="1"/>
          </p:cNvSpPr>
          <p:nvPr/>
        </p:nvSpPr>
        <p:spPr>
          <a:xfrm>
            <a:off x="1500166" y="2428868"/>
            <a:ext cx="6215063" cy="1214446"/>
          </a:xfrm>
          <a:prstGeom prst="rect">
            <a:avLst/>
          </a:prstGeom>
          <a:solidFill>
            <a:srgbClr val="90C2E0"/>
          </a:solidFill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微软雅黑" pitchFamily="34" charset="-122"/>
                <a:cs typeface="+mn-cs"/>
              </a:rPr>
              <a:t>参赛作品名称</a:t>
            </a:r>
            <a:endParaRPr kumimoji="0" lang="en-US" altLang="zh-C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微软雅黑" pitchFamily="34" charset="-122"/>
              <a:cs typeface="+mn-cs"/>
            </a:endParaRPr>
          </a:p>
        </p:txBody>
      </p:sp>
      <p:sp>
        <p:nvSpPr>
          <p:cNvPr id="5" name="Text Box 74"/>
          <p:cNvSpPr txBox="1">
            <a:spLocks noChangeArrowheads="1"/>
          </p:cNvSpPr>
          <p:nvPr/>
        </p:nvSpPr>
        <p:spPr bwMode="auto">
          <a:xfrm>
            <a:off x="5286375" y="5214938"/>
            <a:ext cx="13382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90C2E0"/>
                </a:solidFill>
              </a:rPr>
              <a:t>队伍名称：</a:t>
            </a:r>
          </a:p>
        </p:txBody>
      </p:sp>
      <p:sp>
        <p:nvSpPr>
          <p:cNvPr id="6" name="Text Box 74"/>
          <p:cNvSpPr txBox="1">
            <a:spLocks noChangeArrowheads="1"/>
          </p:cNvSpPr>
          <p:nvPr/>
        </p:nvSpPr>
        <p:spPr bwMode="auto">
          <a:xfrm>
            <a:off x="5286375" y="4714875"/>
            <a:ext cx="13382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90C2E0"/>
                </a:solidFill>
              </a:rPr>
              <a:t>参赛组别：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12858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latin typeface="微软雅黑" pitchFamily="34" charset="-122"/>
                <a:ea typeface="微软雅黑" pitchFamily="34" charset="-122"/>
              </a:rPr>
              <a:t>作品前沿性</a:t>
            </a:r>
            <a:endParaRPr lang="zh-CN" altLang="en-US" sz="36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85720" y="214290"/>
            <a:ext cx="1214446" cy="857256"/>
          </a:xfrm>
          <a:prstGeom prst="roundRect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/>
              <a:t>logo</a:t>
            </a:r>
            <a:endParaRPr lang="zh-CN" alt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12858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latin typeface="微软雅黑" pitchFamily="34" charset="-122"/>
                <a:ea typeface="微软雅黑" pitchFamily="34" charset="-122"/>
              </a:rPr>
              <a:t>作品竞争性</a:t>
            </a:r>
            <a:endParaRPr lang="zh-CN" altLang="en-US" sz="36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85720" y="214290"/>
            <a:ext cx="1214446" cy="857256"/>
          </a:xfrm>
          <a:prstGeom prst="roundRect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/>
              <a:t>logo</a:t>
            </a:r>
            <a:endParaRPr lang="zh-CN" alt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12858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latin typeface="微软雅黑" pitchFamily="34" charset="-122"/>
                <a:ea typeface="微软雅黑" pitchFamily="34" charset="-122"/>
              </a:rPr>
              <a:t>团队与作品实践性</a:t>
            </a:r>
            <a:endParaRPr lang="zh-CN" altLang="en-US" sz="36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85720" y="214290"/>
            <a:ext cx="1214446" cy="857256"/>
          </a:xfrm>
          <a:prstGeom prst="roundRect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/>
              <a:t>logo</a:t>
            </a:r>
            <a:endParaRPr lang="zh-CN" alt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071670" y="2571744"/>
            <a:ext cx="57182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mic Sans MS" pitchFamily="66" charset="0"/>
              </a:rPr>
              <a:t>Thank you~</a:t>
            </a:r>
            <a:r>
              <a:rPr lang="zh-CN" altLang="en-US" sz="54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mic Sans MS" pitchFamily="66" charset="0"/>
              </a:rPr>
              <a:t>！！</a:t>
            </a:r>
            <a:endParaRPr lang="zh-CN" altLang="en-US" sz="54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285720" y="214290"/>
            <a:ext cx="1214446" cy="857256"/>
          </a:xfrm>
          <a:prstGeom prst="roundRect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/>
              <a:t>logo</a:t>
            </a:r>
            <a:endParaRPr lang="zh-CN" alt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144000" cy="14287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latin typeface="微软雅黑" pitchFamily="34" charset="-122"/>
                <a:ea typeface="微软雅黑" pitchFamily="34" charset="-122"/>
              </a:rPr>
              <a:t>PPT</a:t>
            </a:r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填写说明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1928802"/>
            <a:ext cx="8072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、提交参赛</a:t>
            </a:r>
            <a:r>
              <a:rPr lang="en-US" altLang="zh-CN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PPT</a:t>
            </a:r>
            <a:r>
              <a:rPr lang="zh-CN" altLang="en-US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时，需把该页</a:t>
            </a:r>
            <a:r>
              <a:rPr lang="en-US" altLang="zh-CN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”PPT</a:t>
            </a:r>
            <a:r>
              <a:rPr lang="zh-CN" altLang="en-US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填写说明</a:t>
            </a:r>
            <a:r>
              <a:rPr lang="en-US" altLang="zh-CN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”</a:t>
            </a:r>
            <a:r>
              <a:rPr lang="zh-CN" altLang="en-US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删除；</a:t>
            </a:r>
            <a:endParaRPr lang="en-US" altLang="zh-CN" dirty="0" smtClean="0">
              <a:solidFill>
                <a:schemeClr val="bg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、报名参赛所提交作品，需严格按此</a:t>
            </a:r>
            <a:r>
              <a:rPr lang="en-US" altLang="zh-CN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PPT</a:t>
            </a:r>
            <a:r>
              <a:rPr lang="zh-CN" altLang="en-US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格式，包括保留封面</a:t>
            </a:r>
            <a:r>
              <a:rPr lang="en-US" altLang="zh-CN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P</a:t>
            </a:r>
            <a:r>
              <a:rPr lang="zh-CN" altLang="en-US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和 结尾</a:t>
            </a:r>
            <a:r>
              <a:rPr lang="en-US" altLang="zh-CN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P</a:t>
            </a:r>
            <a:r>
              <a:rPr lang="zh-CN" altLang="en-US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bg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、作品</a:t>
            </a:r>
            <a:r>
              <a:rPr lang="en-US" altLang="zh-CN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PPT</a:t>
            </a:r>
            <a:r>
              <a:rPr lang="zh-CN" altLang="en-US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内容请按每一项内容详细说明。</a:t>
            </a:r>
            <a:endParaRPr lang="en-US" altLang="zh-CN" dirty="0" smtClean="0">
              <a:solidFill>
                <a:schemeClr val="bg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、如有其它相关内容可在所有项介绍之后补充，但整个</a:t>
            </a:r>
            <a:r>
              <a:rPr lang="en-US" altLang="zh-CN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PPT</a:t>
            </a:r>
            <a:r>
              <a:rPr lang="zh-CN" altLang="en-US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不可超过</a:t>
            </a:r>
            <a:r>
              <a:rPr lang="en-US" altLang="zh-CN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15P</a:t>
            </a:r>
            <a:r>
              <a:rPr lang="zh-CN" altLang="en-US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dirty="0" smtClean="0">
              <a:solidFill>
                <a:schemeClr val="bg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14744" y="0"/>
            <a:ext cx="20002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6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1857356" y="1928802"/>
            <a:ext cx="5643602" cy="50006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作品截图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1857356" y="2571744"/>
            <a:ext cx="5643602" cy="5000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作品开发价值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1857356" y="3214686"/>
            <a:ext cx="5643602" cy="50006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作品创新性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857356" y="3857628"/>
            <a:ext cx="5643602" cy="5000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作品可行性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1857356" y="4500570"/>
            <a:ext cx="5643602" cy="50006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作品前沿性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1857356" y="5143512"/>
            <a:ext cx="5643602" cy="5000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作品竞争性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1857356" y="5786454"/>
            <a:ext cx="5643602" cy="50006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团队与作品实践性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285720" y="214290"/>
            <a:ext cx="1214446" cy="857256"/>
          </a:xfrm>
          <a:prstGeom prst="roundRect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/>
              <a:t>logo</a:t>
            </a:r>
            <a:endParaRPr lang="zh-CN" altLang="en-US" sz="4000" dirty="0"/>
          </a:p>
        </p:txBody>
      </p:sp>
      <p:sp>
        <p:nvSpPr>
          <p:cNvPr id="16" name="圆角矩形 15"/>
          <p:cNvSpPr/>
          <p:nvPr/>
        </p:nvSpPr>
        <p:spPr>
          <a:xfrm>
            <a:off x="1857356" y="1285860"/>
            <a:ext cx="5643602" cy="5000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作品简介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12858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latin typeface="微软雅黑" pitchFamily="34" charset="-122"/>
                <a:ea typeface="微软雅黑" pitchFamily="34" charset="-122"/>
              </a:rPr>
              <a:t>作品简介</a:t>
            </a:r>
            <a:endParaRPr lang="zh-CN" altLang="en-US" sz="36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85720" y="214290"/>
            <a:ext cx="1214446" cy="857256"/>
          </a:xfrm>
          <a:prstGeom prst="roundRect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/>
              <a:t>logo</a:t>
            </a:r>
            <a:endParaRPr lang="zh-CN" alt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12858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latin typeface="微软雅黑" pitchFamily="34" charset="-122"/>
                <a:ea typeface="微软雅黑" pitchFamily="34" charset="-122"/>
              </a:rPr>
              <a:t>作品截图</a:t>
            </a:r>
            <a:endParaRPr lang="zh-CN" altLang="en-US" sz="36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85720" y="214290"/>
            <a:ext cx="1214446" cy="857256"/>
          </a:xfrm>
          <a:prstGeom prst="roundRect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/>
              <a:t>logo</a:t>
            </a:r>
            <a:endParaRPr lang="zh-CN" alt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12858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latin typeface="微软雅黑" pitchFamily="34" charset="-122"/>
                <a:ea typeface="微软雅黑" pitchFamily="34" charset="-122"/>
              </a:rPr>
              <a:t>作品截图</a:t>
            </a:r>
            <a:endParaRPr lang="zh-CN" altLang="en-US" sz="36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85720" y="214290"/>
            <a:ext cx="1214446" cy="857256"/>
          </a:xfrm>
          <a:prstGeom prst="roundRect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/>
              <a:t>logo</a:t>
            </a:r>
            <a:endParaRPr lang="zh-CN" alt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12858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latin typeface="微软雅黑" pitchFamily="34" charset="-122"/>
                <a:ea typeface="微软雅黑" pitchFamily="34" charset="-122"/>
              </a:rPr>
              <a:t>作品开发价值</a:t>
            </a:r>
            <a:endParaRPr lang="zh-CN" altLang="en-US" sz="36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85720" y="214290"/>
            <a:ext cx="1214446" cy="857256"/>
          </a:xfrm>
          <a:prstGeom prst="roundRect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/>
              <a:t>logo</a:t>
            </a:r>
            <a:endParaRPr lang="zh-CN" alt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12858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latin typeface="微软雅黑" pitchFamily="34" charset="-122"/>
                <a:ea typeface="微软雅黑" pitchFamily="34" charset="-122"/>
              </a:rPr>
              <a:t>作品创新性</a:t>
            </a:r>
            <a:endParaRPr lang="zh-CN" altLang="en-US" sz="36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85720" y="214290"/>
            <a:ext cx="1214446" cy="857256"/>
          </a:xfrm>
          <a:prstGeom prst="roundRect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/>
              <a:t>logo</a:t>
            </a:r>
            <a:endParaRPr lang="zh-CN" alt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12858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latin typeface="微软雅黑" pitchFamily="34" charset="-122"/>
                <a:ea typeface="微软雅黑" pitchFamily="34" charset="-122"/>
              </a:rPr>
              <a:t>作品可行性</a:t>
            </a:r>
            <a:endParaRPr lang="zh-CN" altLang="en-US" sz="36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85720" y="214290"/>
            <a:ext cx="1214446" cy="857256"/>
          </a:xfrm>
          <a:prstGeom prst="roundRect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/>
              <a:t>logo</a:t>
            </a:r>
            <a:endParaRPr lang="zh-CN" alt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233</Words>
  <Application>Microsoft Office PowerPoint</Application>
  <PresentationFormat>全屏显示(4:3)</PresentationFormat>
  <Paragraphs>38</Paragraphs>
  <Slides>13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User</cp:lastModifiedBy>
  <cp:revision>19</cp:revision>
  <dcterms:created xsi:type="dcterms:W3CDTF">2014-04-29T11:09:03Z</dcterms:created>
  <dcterms:modified xsi:type="dcterms:W3CDTF">2014-04-30T01:43:48Z</dcterms:modified>
</cp:coreProperties>
</file>